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81" r:id="rId3"/>
    <p:sldId id="265" r:id="rId4"/>
    <p:sldId id="273" r:id="rId5"/>
    <p:sldId id="274" r:id="rId6"/>
    <p:sldId id="275" r:id="rId7"/>
    <p:sldId id="276" r:id="rId8"/>
    <p:sldId id="263" r:id="rId9"/>
    <p:sldId id="260" r:id="rId10"/>
    <p:sldId id="262" r:id="rId11"/>
    <p:sldId id="282" r:id="rId12"/>
    <p:sldId id="286" r:id="rId13"/>
    <p:sldId id="283" r:id="rId14"/>
    <p:sldId id="284" r:id="rId15"/>
    <p:sldId id="287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13"/>
    <a:srgbClr val="180211"/>
    <a:srgbClr val="A927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7" autoAdjust="0"/>
    <p:restoredTop sz="94660"/>
  </p:normalViewPr>
  <p:slideViewPr>
    <p:cSldViewPr>
      <p:cViewPr varScale="1">
        <p:scale>
          <a:sx n="82" d="100"/>
          <a:sy n="82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EW%20POWER%20POINT%202013\FINESH%20CLASS%20%202\LESSION%2013\Jesus%2017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2\LESSION%2013\37%20Track%2037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Bitmap in Graphic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b="23085"/>
          <a:stretch>
            <a:fillRect/>
          </a:stretch>
        </p:blipFill>
        <p:spPr bwMode="auto">
          <a:xfrm>
            <a:off x="1752600" y="-76200"/>
            <a:ext cx="5681119" cy="5812318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c£I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\</a:t>
            </a: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mb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 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effectLst/>
                <a:latin typeface="ML-Aathira" pitchFamily="82" charset="0"/>
              </a:rPr>
              <a:t>ssZhw</a:t>
            </a:r>
            <a:r>
              <a:rPr lang="en-US" b="1" dirty="0">
                <a:effectLst/>
                <a:latin typeface="ML-Aathira" pitchFamily="82" charset="0"/>
              </a:rPr>
              <a:t/>
            </a:r>
            <a:br>
              <a:rPr lang="en-US" b="1" dirty="0"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A\p-I-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hni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-¡p-¶-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hÀ¡v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A¸w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]¦p-h-¨p-\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ÂInb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Cutim-sb-t¸mse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\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ap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-¡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pÅ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\·IÄ 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aäp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-Å-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hÀ¡mbn</a:t>
            </a:r>
            <a:endParaRPr lang="en-US" sz="32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]¦p-h-</a:t>
            </a:r>
            <a:r>
              <a:rPr lang="en-US" sz="3200" b="1" dirty="0" err="1">
                <a:solidFill>
                  <a:srgbClr val="FF0000"/>
                </a:solidFill>
                <a:latin typeface="ML-Aathira" pitchFamily="82" charset="0"/>
              </a:rPr>
              <a:t>bv¡mw</a:t>
            </a:r>
            <a:r>
              <a:rPr lang="en-US" sz="32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242060"/>
            <a:ext cx="8839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 err="1">
                <a:latin typeface="ML-Aathira" pitchFamily="82" charset="0"/>
              </a:rPr>
              <a:t>hni¶p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XfÀ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BfpIÄ¡v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A¸w</a:t>
            </a:r>
            <a:r>
              <a:rPr lang="en-US" sz="3200" b="1" dirty="0">
                <a:latin typeface="ML-Aathira" pitchFamily="82" charset="0"/>
              </a:rPr>
              <a:t> hÀ²n¸n¨p \</a:t>
            </a:r>
            <a:r>
              <a:rPr lang="en-US" sz="3200" b="1" dirty="0" err="1">
                <a:latin typeface="ML-Aathira" pitchFamily="82" charset="0"/>
              </a:rPr>
              <a:t>ÂIn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Xr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vXcm¡n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\½psS </a:t>
            </a:r>
            <a:r>
              <a:rPr lang="en-US" sz="3200" b="1" dirty="0" err="1">
                <a:latin typeface="ML-Aathira" pitchFamily="82" charset="0"/>
              </a:rPr>
              <a:t>icoc¯n</a:t>
            </a:r>
            <a:r>
              <a:rPr lang="en-US" sz="3200" b="1" dirty="0">
                <a:latin typeface="ML-Aathira" pitchFamily="82" charset="0"/>
              </a:rPr>
              <a:t>\pw 					</a:t>
            </a:r>
            <a:r>
              <a:rPr lang="en-US" sz="3200" b="1" dirty="0" err="1">
                <a:latin typeface="ML-Aathira" pitchFamily="82" charset="0"/>
              </a:rPr>
              <a:t>Bßmhn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Bhiyamb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Blmcw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Xcp¶p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552813"/>
            <a:ext cx="8839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200" b="1" dirty="0">
                <a:latin typeface="ML-Aathira" pitchFamily="82" charset="0"/>
              </a:rPr>
              <a:t>\½psS </a:t>
            </a:r>
            <a:r>
              <a:rPr lang="en-US" sz="3200" b="1" dirty="0" err="1">
                <a:latin typeface="ML-Aathira" pitchFamily="82" charset="0"/>
              </a:rPr>
              <a:t>Bßmhnsâ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Blmcamb</a:t>
            </a:r>
            <a:r>
              <a:rPr lang="en-US" sz="3200" b="1" dirty="0">
                <a:latin typeface="ML-Aathira" pitchFamily="82" charset="0"/>
              </a:rPr>
              <a:t> 				</a:t>
            </a:r>
            <a:r>
              <a:rPr lang="en-US" sz="3200" b="1" dirty="0" err="1">
                <a:latin typeface="ML-Aathira" pitchFamily="82" charset="0"/>
              </a:rPr>
              <a:t>hn.IpÀºm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bneqsS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r>
              <a:rPr lang="en-US" sz="3200" b="1" dirty="0">
                <a:latin typeface="ML-Aathira" pitchFamily="82" charset="0"/>
              </a:rPr>
              <a:t>			\mw </a:t>
            </a:r>
            <a:r>
              <a:rPr lang="en-US" sz="3200" b="1" dirty="0" err="1">
                <a:latin typeface="ML-Aathira" pitchFamily="82" charset="0"/>
              </a:rPr>
              <a:t>Cutimsb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kzoIcn¡p¶p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200" b="1" dirty="0" err="1">
                <a:latin typeface="ML-Aathira" pitchFamily="82" charset="0"/>
              </a:rPr>
              <a:t>ssZh</a:t>
            </a:r>
            <a:r>
              <a:rPr lang="en-US" sz="3200" b="1" dirty="0">
                <a:latin typeface="ML-Aathira" pitchFamily="82" charset="0"/>
              </a:rPr>
              <a:t>]p{X\</a:t>
            </a:r>
            <a:r>
              <a:rPr lang="en-US" sz="3200" b="1" dirty="0" err="1">
                <a:latin typeface="ML-Aathira" pitchFamily="82" charset="0"/>
              </a:rPr>
              <a:t>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ap¡p</a:t>
            </a:r>
            <a:r>
              <a:rPr lang="en-US" sz="3200" b="1" dirty="0">
                <a:latin typeface="ML-Aathira" pitchFamily="82" charset="0"/>
              </a:rPr>
              <a:t> Poh³ 			\ÂIm³ </a:t>
            </a:r>
            <a:r>
              <a:rPr lang="en-US" sz="3200" b="1" dirty="0" err="1">
                <a:latin typeface="ML-Aathira" pitchFamily="82" charset="0"/>
              </a:rPr>
              <a:t>hn.IpÀºm</a:t>
            </a:r>
            <a:r>
              <a:rPr lang="en-US" sz="3200" b="1" dirty="0">
                <a:latin typeface="ML-Aathira" pitchFamily="82" charset="0"/>
              </a:rPr>
              <a:t>\ </a:t>
            </a:r>
            <a:r>
              <a:rPr lang="en-US" sz="3200" b="1" dirty="0" err="1">
                <a:latin typeface="ML-Aathira" pitchFamily="82" charset="0"/>
              </a:rPr>
              <a:t>Øm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n¨p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259169"/>
            <a:ext cx="87630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\½psS </a:t>
            </a:r>
            <a:r>
              <a:rPr lang="en-US" sz="3000" b="1" dirty="0" err="1">
                <a:latin typeface="ML-Aathira" pitchFamily="82" charset="0"/>
              </a:rPr>
              <a:t>icoc¯n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Bßmhn</a:t>
            </a:r>
            <a:r>
              <a:rPr lang="en-US" sz="3000" b="1" dirty="0">
                <a:latin typeface="ML-Aathira" pitchFamily="82" charset="0"/>
              </a:rPr>
              <a:t>\pw 				</a:t>
            </a:r>
            <a:r>
              <a:rPr lang="en-US" sz="3000" b="1" dirty="0" err="1">
                <a:latin typeface="ML-Aathira" pitchFamily="82" charset="0"/>
              </a:rPr>
              <a:t>Blmcw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Ft¸mgpw</a:t>
            </a:r>
            <a:r>
              <a:rPr lang="en-US" sz="3000" b="1" dirty="0">
                <a:latin typeface="ML-Aathira" pitchFamily="82" charset="0"/>
              </a:rPr>
              <a:t> 				\mw </a:t>
            </a:r>
            <a:r>
              <a:rPr lang="en-US" sz="3000" b="1" dirty="0" err="1">
                <a:latin typeface="ML-Aathira" pitchFamily="82" charset="0"/>
              </a:rPr>
              <a:t>kao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</a:t>
            </a:r>
            <a:r>
              <a:rPr lang="en-US" sz="3200" b="1" dirty="0">
                <a:latin typeface="ML-Aathira" pitchFamily="82" charset="0"/>
              </a:rPr>
              <a:t>*	</a:t>
            </a:r>
            <a:r>
              <a:rPr lang="en-US" sz="3000" b="1" dirty="0" err="1">
                <a:latin typeface="ML-Aathira" pitchFamily="82" charset="0"/>
              </a:rPr>
              <a:t>icoc¯n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mhiyamb</a:t>
            </a:r>
            <a:r>
              <a:rPr lang="en-US" sz="3000" b="1" dirty="0">
                <a:latin typeface="ML-Aathira" pitchFamily="82" charset="0"/>
              </a:rPr>
              <a:t> `£</a:t>
            </a:r>
            <a:r>
              <a:rPr lang="en-US" sz="3000" b="1" dirty="0" err="1">
                <a:latin typeface="ML-Aathira" pitchFamily="82" charset="0"/>
              </a:rPr>
              <a:t>Ww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Ign¡p</a:t>
            </a:r>
            <a:r>
              <a:rPr lang="en-US" sz="3000" b="1" dirty="0">
                <a:latin typeface="ML-Aathira" pitchFamily="82" charset="0"/>
              </a:rPr>
              <a:t>¶ 				</a:t>
            </a:r>
            <a:r>
              <a:rPr lang="en-US" sz="3000" b="1" dirty="0" err="1">
                <a:latin typeface="ML-Aathira" pitchFamily="82" charset="0"/>
              </a:rPr>
              <a:t>tXmtSm¸w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Bßmhnsâ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Blmcamb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IpÀ_m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b="1" dirty="0">
              <a:latin typeface="ML-Aathira" pitchFamily="82" charset="0"/>
            </a:endParaRPr>
          </a:p>
          <a:p>
            <a:r>
              <a:rPr lang="en-US" sz="3200" b="1" dirty="0">
                <a:latin typeface="ML-Aathira" pitchFamily="82" charset="0"/>
              </a:rPr>
              <a:t>		 * 	</a:t>
            </a:r>
            <a:r>
              <a:rPr lang="en-US" sz="3000" b="1" dirty="0" err="1">
                <a:latin typeface="ML-Aathira" pitchFamily="82" charset="0"/>
              </a:rPr>
              <a:t>hni¡p¶hÀ¡v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A¸w</a:t>
            </a:r>
            <a:r>
              <a:rPr lang="en-US" sz="3000" b="1" dirty="0">
                <a:latin typeface="ML-Aathira" pitchFamily="82" charset="0"/>
              </a:rPr>
              <a:t> ]¦</a:t>
            </a:r>
            <a:r>
              <a:rPr lang="en-US" sz="3000" b="1" dirty="0" err="1">
                <a:latin typeface="ML-Aathira" pitchFamily="82" charset="0"/>
              </a:rPr>
              <a:t>ph¨p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Cutimsbt¸mse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mapw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ap¡pÅ</a:t>
            </a:r>
            <a:r>
              <a:rPr lang="en-US" sz="3000" b="1" dirty="0">
                <a:latin typeface="ML-Aathira" pitchFamily="82" charset="0"/>
              </a:rPr>
              <a:t> 				\·IÄ ]¦</a:t>
            </a:r>
            <a:r>
              <a:rPr lang="en-US" sz="3000" b="1" dirty="0" err="1">
                <a:latin typeface="ML-Aathira" pitchFamily="82" charset="0"/>
              </a:rPr>
              <a:t>phbv¡Ww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047214"/>
            <a:ext cx="8839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2800" b="1" dirty="0">
                <a:latin typeface="ML-Aathira" pitchFamily="82" charset="0"/>
              </a:rPr>
              <a:t>\½psS </a:t>
            </a:r>
            <a:r>
              <a:rPr lang="en-US" sz="2800" b="1" dirty="0" err="1">
                <a:latin typeface="ML-Aathira" pitchFamily="82" charset="0"/>
              </a:rPr>
              <a:t>FÃm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Bhiy§fnepw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CutimbpsS</a:t>
            </a:r>
            <a:r>
              <a:rPr lang="en-US" sz="2800" b="1" dirty="0">
                <a:latin typeface="ML-Aathira" pitchFamily="82" charset="0"/>
              </a:rPr>
              <a:t> </a:t>
            </a:r>
          </a:p>
          <a:p>
            <a:r>
              <a:rPr lang="en-US" sz="2800" b="1" dirty="0">
                <a:latin typeface="ML-Aathira" pitchFamily="82" charset="0"/>
              </a:rPr>
              <a:t>			</a:t>
            </a:r>
            <a:r>
              <a:rPr lang="en-US" sz="2800" b="1" dirty="0" err="1">
                <a:latin typeface="ML-Aathira" pitchFamily="82" charset="0"/>
              </a:rPr>
              <a:t>klmbw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tXSpI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endParaRPr lang="en-US" sz="2800" dirty="0">
              <a:latin typeface="ML-Aathira" pitchFamily="82" charset="0"/>
            </a:endParaRPr>
          </a:p>
          <a:p>
            <a:r>
              <a:rPr lang="en-US" sz="2800" dirty="0">
                <a:latin typeface="ML-Aathira" pitchFamily="82" charset="0"/>
              </a:rPr>
              <a:t>		</a:t>
            </a:r>
            <a:r>
              <a:rPr lang="en-US" sz="2800" b="1" dirty="0">
                <a:latin typeface="ML-Aathira" pitchFamily="82" charset="0"/>
              </a:rPr>
              <a:t>*	</a:t>
            </a:r>
            <a:r>
              <a:rPr lang="en-US" sz="2800" b="1" dirty="0" err="1">
                <a:latin typeface="ML-Aathira" pitchFamily="82" charset="0"/>
              </a:rPr>
              <a:t>hn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IpÀ_m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bnÂ</a:t>
            </a:r>
            <a:r>
              <a:rPr lang="en-US" sz="2800" b="1" dirty="0">
                <a:latin typeface="ML-Aathira" pitchFamily="82" charset="0"/>
              </a:rPr>
              <a:t> `</a:t>
            </a:r>
            <a:r>
              <a:rPr lang="en-US" sz="2800" b="1" dirty="0" err="1">
                <a:latin typeface="ML-Aathira" pitchFamily="82" charset="0"/>
              </a:rPr>
              <a:t>àn</a:t>
            </a:r>
            <a:r>
              <a:rPr lang="en-US" sz="2800" b="1" dirty="0">
                <a:latin typeface="ML-Aathira" pitchFamily="82" charset="0"/>
              </a:rPr>
              <a:t>]</a:t>
            </a:r>
            <a:r>
              <a:rPr lang="en-US" sz="2800" b="1" dirty="0" err="1">
                <a:latin typeface="ML-Aathira" pitchFamily="82" charset="0"/>
              </a:rPr>
              <a:t>qÀÆw</a:t>
            </a:r>
            <a:r>
              <a:rPr lang="en-US" sz="2800" b="1" dirty="0">
                <a:latin typeface="ML-Aathira" pitchFamily="82" charset="0"/>
              </a:rPr>
              <a:t> ]</a:t>
            </a:r>
            <a:r>
              <a:rPr lang="en-US" sz="2800" b="1" dirty="0" err="1">
                <a:latin typeface="ML-Aathira" pitchFamily="82" charset="0"/>
              </a:rPr>
              <a:t>s¦Sp¡pIbpw</a:t>
            </a:r>
            <a:endParaRPr lang="en-US" sz="28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	</a:t>
            </a:r>
            <a:r>
              <a:rPr lang="en-US" sz="2800" b="1" dirty="0" err="1">
                <a:latin typeface="ML-Aathira" pitchFamily="82" charset="0"/>
              </a:rPr>
              <a:t>hn.IpÀºm</a:t>
            </a:r>
            <a:r>
              <a:rPr lang="en-US" sz="2800" b="1" dirty="0">
                <a:latin typeface="ML-Aathira" pitchFamily="82" charset="0"/>
              </a:rPr>
              <a:t>\ </a:t>
            </a:r>
            <a:r>
              <a:rPr lang="en-US" sz="2800" b="1" dirty="0" err="1">
                <a:latin typeface="ML-Aathira" pitchFamily="82" charset="0"/>
              </a:rPr>
              <a:t>tbmKyXtbmsS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kzoIcn¡pIbpw</a:t>
            </a:r>
            <a:endParaRPr lang="en-US" sz="28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	</a:t>
            </a:r>
            <a:r>
              <a:rPr lang="en-US" sz="2800" b="1" dirty="0" err="1">
                <a:latin typeface="ML-Aathira" pitchFamily="82" charset="0"/>
              </a:rPr>
              <a:t>sN¿pI</a:t>
            </a:r>
            <a:r>
              <a:rPr lang="en-US" sz="28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1510367"/>
            <a:ext cx="8839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ap¡v</a:t>
            </a:r>
            <a:r>
              <a:rPr lang="en-US" sz="2800" b="1" dirty="0">
                <a:latin typeface="ML-Aathira" pitchFamily="82" charset="0"/>
              </a:rPr>
              <a:t>  </a:t>
            </a:r>
            <a:r>
              <a:rPr lang="en-US" sz="2800" b="1" dirty="0" err="1">
                <a:latin typeface="ML-Aathira" pitchFamily="82" charset="0"/>
              </a:rPr>
              <a:t>ssZhw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ÂInbncn¡p</a:t>
            </a:r>
            <a:r>
              <a:rPr lang="en-US" sz="2800" b="1" dirty="0">
                <a:latin typeface="ML-Aathira" pitchFamily="82" charset="0"/>
              </a:rPr>
              <a:t>¶ A\p{</a:t>
            </a:r>
            <a:r>
              <a:rPr lang="en-US" sz="2800" b="1" dirty="0" err="1">
                <a:latin typeface="ML-Aathira" pitchFamily="82" charset="0"/>
              </a:rPr>
              <a:t>Kl§Ä</a:t>
            </a:r>
            <a:endParaRPr lang="en-US" sz="2800" b="1" dirty="0">
              <a:latin typeface="ML-Aathira" pitchFamily="82" charset="0"/>
            </a:endParaRPr>
          </a:p>
          <a:p>
            <a:r>
              <a:rPr lang="en-US" sz="2800" b="1" dirty="0">
                <a:latin typeface="ML-Aathira" pitchFamily="82" charset="0"/>
              </a:rPr>
              <a:t>			</a:t>
            </a:r>
            <a:r>
              <a:rPr lang="en-US" sz="2800" b="1" dirty="0" err="1">
                <a:latin typeface="ML-Aathira" pitchFamily="82" charset="0"/>
              </a:rPr>
              <a:t>aäpÅhÀ¡p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IqSn</a:t>
            </a:r>
            <a:r>
              <a:rPr lang="en-US" sz="2800" b="1" dirty="0">
                <a:latin typeface="ML-Aathira" pitchFamily="82" charset="0"/>
              </a:rPr>
              <a:t> ]¦phbv¡phm³ 					</a:t>
            </a:r>
            <a:r>
              <a:rPr lang="en-US" sz="2800" b="1" dirty="0" err="1">
                <a:latin typeface="ML-Aathira" pitchFamily="82" charset="0"/>
              </a:rPr>
              <a:t>X¿mdmhpI</a:t>
            </a:r>
            <a:r>
              <a:rPr lang="en-US" sz="2800" b="1" dirty="0">
                <a:latin typeface="ML-Aathira" pitchFamily="82" charset="0"/>
              </a:rPr>
              <a:t>.</a:t>
            </a:r>
          </a:p>
          <a:p>
            <a:endParaRPr lang="en-US" sz="2800" dirty="0">
              <a:latin typeface="ML-Aathira" pitchFamily="82" charset="0"/>
            </a:endParaRPr>
          </a:p>
          <a:p>
            <a:r>
              <a:rPr lang="en-US" sz="2800" dirty="0">
                <a:latin typeface="ML-Aathira" pitchFamily="82" charset="0"/>
              </a:rPr>
              <a:t>		</a:t>
            </a:r>
            <a:r>
              <a:rPr lang="en-US" sz="2800" b="1" dirty="0">
                <a:latin typeface="ML-Aathira" pitchFamily="82" charset="0"/>
              </a:rPr>
              <a:t>*	"</a:t>
            </a:r>
            <a:r>
              <a:rPr lang="en-US" sz="2800" b="1" dirty="0" err="1">
                <a:latin typeface="ML-Aathira" pitchFamily="82" charset="0"/>
              </a:rPr>
              <a:t>tbipth</a:t>
            </a:r>
            <a:r>
              <a:rPr lang="en-US" sz="2800" b="1" dirty="0">
                <a:latin typeface="ML-Aathira" pitchFamily="82" charset="0"/>
              </a:rPr>
              <a:t> \µn, </a:t>
            </a:r>
            <a:r>
              <a:rPr lang="en-US" sz="2800" b="1" dirty="0" err="1">
                <a:latin typeface="ML-Aathira" pitchFamily="82" charset="0"/>
              </a:rPr>
              <a:t>tbipth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kvtXm</a:t>
            </a:r>
            <a:r>
              <a:rPr lang="en-US" sz="2800" b="1" dirty="0">
                <a:latin typeface="ML-Aathira" pitchFamily="82" charset="0"/>
              </a:rPr>
              <a:t>{</a:t>
            </a:r>
            <a:r>
              <a:rPr lang="en-US" sz="2800" b="1" dirty="0" err="1">
                <a:latin typeface="ML-Aathira" pitchFamily="82" charset="0"/>
              </a:rPr>
              <a:t>Xw</a:t>
            </a:r>
            <a:r>
              <a:rPr lang="en-US" sz="2800" b="1" dirty="0">
                <a:latin typeface="ML-Aathira" pitchFamily="82" charset="0"/>
              </a:rPr>
              <a:t>' </a:t>
            </a:r>
            <a:r>
              <a:rPr lang="en-US" sz="2800" b="1" dirty="0" err="1">
                <a:latin typeface="ML-Aathira" pitchFamily="82" charset="0"/>
              </a:rPr>
              <a:t>F¶v</a:t>
            </a:r>
            <a:r>
              <a:rPr lang="en-US" sz="2800" b="1" dirty="0">
                <a:latin typeface="ML-Aathira" pitchFamily="82" charset="0"/>
              </a:rPr>
              <a:t> 				</a:t>
            </a:r>
            <a:r>
              <a:rPr lang="en-US" sz="2800" b="1" dirty="0" err="1">
                <a:latin typeface="ML-Aathira" pitchFamily="82" charset="0"/>
              </a:rPr>
              <a:t>BhÀ¯n¨p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sNmÃn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Cutimsb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kvXpXn¡pI</a:t>
            </a:r>
            <a:r>
              <a:rPr lang="en-US" sz="28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2" y="252413"/>
            <a:ext cx="4694238" cy="119538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9120" y="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>
                <a:solidFill>
                  <a:schemeClr val="bg1"/>
                </a:solidFill>
                <a:latin typeface="ML-Aathira" pitchFamily="82" charset="0"/>
              </a:rPr>
              <a:t> 13</a:t>
            </a:r>
            <a:endParaRPr lang="en-US" sz="4500" b="1" dirty="0">
              <a:solidFill>
                <a:schemeClr val="bg1"/>
              </a:solidFill>
              <a:latin typeface="ML-Aathir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480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A¸w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hÀ²n¸n¡p¶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026" name="Picture 2" descr="E:\TEXT EDITING\New folderm9\edit ing class 2\LESSION 13\Bitmap in Forum6.cdr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2514600" y="2362200"/>
            <a:ext cx="4001808" cy="449580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784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A¸w</a:t>
            </a: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 hÀ²n¸n¡p¶ </a:t>
            </a:r>
            <a:r>
              <a:rPr lang="en-US" sz="4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</p:txBody>
      </p:sp>
      <p:pic>
        <p:nvPicPr>
          <p:cNvPr id="8" name="Jesus 1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600200"/>
            <a:ext cx="5892800" cy="4419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7218" y="1371600"/>
            <a:ext cx="837578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500" b="1" dirty="0">
              <a:latin typeface="ML-Aathira" pitchFamily="82" charset="0"/>
            </a:endParaRPr>
          </a:p>
          <a:p>
            <a:pPr algn="just"/>
            <a:r>
              <a:rPr lang="en-US" sz="3500" b="1" dirty="0">
                <a:latin typeface="ML-Aathira" pitchFamily="82" charset="0"/>
              </a:rPr>
              <a:t>	\½psS </a:t>
            </a:r>
            <a:r>
              <a:rPr lang="en-US" sz="3500" b="1" dirty="0" err="1">
                <a:latin typeface="ML-Aathira" pitchFamily="82" charset="0"/>
              </a:rPr>
              <a:t>Bh-iy</a:t>
            </a:r>
            <a:r>
              <a:rPr lang="en-US" sz="3500" b="1" dirty="0">
                <a:latin typeface="ML-Aathira" pitchFamily="82" charset="0"/>
              </a:rPr>
              <a:t>-§-</a:t>
            </a:r>
            <a:r>
              <a:rPr lang="en-US" sz="3500" b="1" dirty="0" err="1">
                <a:latin typeface="ML-Aathira" pitchFamily="82" charset="0"/>
              </a:rPr>
              <a:t>fnÂ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 \s½ </a:t>
            </a:r>
            <a:r>
              <a:rPr lang="en-US" sz="3500" b="1" dirty="0" err="1">
                <a:latin typeface="ML-Aathira" pitchFamily="82" charset="0"/>
              </a:rPr>
              <a:t>klm-bn</a:t>
            </a:r>
            <a:r>
              <a:rPr lang="en-US" sz="3500" b="1" dirty="0">
                <a:latin typeface="ML-Aathira" pitchFamily="82" charset="0"/>
              </a:rPr>
              <a:t>-¡p-¶p. \½psS </a:t>
            </a:r>
            <a:r>
              <a:rPr lang="en-US" sz="3500" b="1" dirty="0" err="1">
                <a:latin typeface="ML-Aathira" pitchFamily="82" charset="0"/>
              </a:rPr>
              <a:t>ico</a:t>
            </a:r>
            <a:r>
              <a:rPr lang="en-US" sz="3500" b="1" dirty="0">
                <a:latin typeface="ML-Aathira" pitchFamily="82" charset="0"/>
              </a:rPr>
              <a:t>-c-¯n\v </a:t>
            </a:r>
            <a:r>
              <a:rPr lang="en-US" sz="3500" b="1" dirty="0" err="1">
                <a:latin typeface="ML-Aathira" pitchFamily="82" charset="0"/>
              </a:rPr>
              <a:t>Blmcw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Xcp</a:t>
            </a:r>
            <a:r>
              <a:rPr lang="en-US" sz="3500" b="1" dirty="0">
                <a:latin typeface="ML-Aathira" pitchFamily="82" charset="0"/>
              </a:rPr>
              <a:t>¶ </a:t>
            </a:r>
            <a:r>
              <a:rPr lang="en-US" sz="3500" b="1" dirty="0" err="1">
                <a:latin typeface="ML-Aathira" pitchFamily="82" charset="0"/>
              </a:rPr>
              <a:t>Cutim</a:t>
            </a:r>
            <a:r>
              <a:rPr lang="en-US" sz="3500" b="1" dirty="0">
                <a:latin typeface="ML-Aathira" pitchFamily="82" charset="0"/>
              </a:rPr>
              <a:t>, </a:t>
            </a:r>
            <a:r>
              <a:rPr lang="en-US" sz="3500" b="1" dirty="0" err="1">
                <a:latin typeface="ML-Aathira" pitchFamily="82" charset="0"/>
              </a:rPr>
              <a:t>Bßm-hn</a:t>
            </a:r>
            <a:r>
              <a:rPr lang="en-US" sz="3500" b="1" dirty="0">
                <a:latin typeface="ML-Aathira" pitchFamily="82" charset="0"/>
              </a:rPr>
              <a:t>\pw </a:t>
            </a:r>
            <a:r>
              <a:rPr lang="en-US" sz="3500" b="1" dirty="0" err="1">
                <a:latin typeface="ML-Aathira" pitchFamily="82" charset="0"/>
              </a:rPr>
              <a:t>Bh-iy-amb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Blmcw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Xcp</a:t>
            </a:r>
            <a:r>
              <a:rPr lang="en-US" sz="3500" b="1" dirty="0">
                <a:latin typeface="ML-Aathira" pitchFamily="82" charset="0"/>
              </a:rPr>
              <a:t>-¶p. \½psS </a:t>
            </a:r>
            <a:r>
              <a:rPr lang="en-US" sz="3500" b="1" dirty="0" err="1">
                <a:latin typeface="ML-Aathira" pitchFamily="82" charset="0"/>
              </a:rPr>
              <a:t>Bßmhnsâ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Blm</a:t>
            </a:r>
            <a:r>
              <a:rPr lang="en-US" sz="3500" b="1" dirty="0">
                <a:latin typeface="ML-Aathira" pitchFamily="82" charset="0"/>
              </a:rPr>
              <a:t>-c-</a:t>
            </a:r>
            <a:r>
              <a:rPr lang="en-US" sz="3500" b="1" dirty="0" err="1">
                <a:latin typeface="ML-Aathira" pitchFamily="82" charset="0"/>
              </a:rPr>
              <a:t>amWv</a:t>
            </a:r>
            <a:r>
              <a:rPr lang="en-US" sz="3500" b="1" dirty="0">
                <a:latin typeface="ML-Aathira" pitchFamily="82" charset="0"/>
              </a:rPr>
              <a:t> </a:t>
            </a:r>
            <a:r>
              <a:rPr lang="en-US" sz="3500" b="1" dirty="0" err="1">
                <a:latin typeface="ML-Aathira" pitchFamily="82" charset="0"/>
              </a:rPr>
              <a:t>hn.IpÀ_m</a:t>
            </a:r>
            <a:r>
              <a:rPr lang="en-US" sz="3500" b="1" dirty="0">
                <a:latin typeface="ML-Aathira" pitchFamily="82" charset="0"/>
              </a:rPr>
              <a:t>\.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4996" y="1568440"/>
            <a:ext cx="5596404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Cutim-sb-bmWv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hn.-IpÀ_m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-\-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bnÂ</a:t>
            </a:r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\mw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kzoI-cn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-¡p-¶-Xv.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]d-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bp¶p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3429000"/>
            <a:ext cx="70439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ML-Aathira" pitchFamily="82" charset="0"/>
              </a:rPr>
              <a:t>}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"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Rm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mWv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A¸w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'</a:t>
            </a:r>
            <a:endParaRPr lang="en-US" sz="4800" b="1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38100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ssZh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-]p-{X-\m-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Wv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. 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Poh³ 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ÂIm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mbn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Cutim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hnip²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IpÀ_m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</a:p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Øm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]n-¨p.</a:t>
            </a:r>
          </a:p>
        </p:txBody>
      </p:sp>
      <p:pic>
        <p:nvPicPr>
          <p:cNvPr id="1026" name="Picture 2" descr="C:\Users\user\Desktop\263053-the-last-sup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619125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2"/>
          <p:cNvSpPr/>
          <p:nvPr/>
        </p:nvSpPr>
        <p:spPr>
          <a:xfrm>
            <a:off x="762000" y="457200"/>
            <a:ext cx="7772400" cy="5867400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1548348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hnip² </a:t>
            </a:r>
          </a:p>
          <a:p>
            <a:pPr algn="ctr"/>
            <a:r>
              <a:rPr lang="en-US" sz="6000" b="1" dirty="0" err="1">
                <a:solidFill>
                  <a:srgbClr val="FFFF00"/>
                </a:solidFill>
                <a:latin typeface="ML-Aathira" pitchFamily="82" charset="0"/>
              </a:rPr>
              <a:t>IpÀ_m</a:t>
            </a:r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\ </a:t>
            </a:r>
          </a:p>
          <a:p>
            <a:pPr algn="ctr"/>
            <a:r>
              <a:rPr lang="en-US" sz="6000" b="1" dirty="0" err="1">
                <a:solidFill>
                  <a:srgbClr val="FFFF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FF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ML-Aathira" pitchFamily="82" charset="0"/>
              </a:rPr>
              <a:t>A¸w</a:t>
            </a:r>
            <a:endParaRPr lang="en-US" sz="6600" b="1" dirty="0">
              <a:solidFill>
                <a:srgbClr val="FFFF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219200"/>
            <a:ext cx="624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L-Aathira" pitchFamily="82" charset="0"/>
              </a:rPr>
              <a:t>\b-\-¯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Icp-Wbpw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 err="1">
                <a:latin typeface="ML-Aathira" pitchFamily="82" charset="0"/>
              </a:rPr>
              <a:t>lrZ</a:t>
            </a:r>
            <a:r>
              <a:rPr lang="en-US" sz="3000" b="1" dirty="0">
                <a:latin typeface="ML-Aathira" pitchFamily="82" charset="0"/>
              </a:rPr>
              <a:t>-b-¯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\l-hp-</a:t>
            </a:r>
            <a:r>
              <a:rPr lang="en-US" sz="3000" b="1" dirty="0" err="1">
                <a:latin typeface="ML-Aathira" pitchFamily="82" charset="0"/>
              </a:rPr>
              <a:t>ambv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P\-</a:t>
            </a:r>
            <a:r>
              <a:rPr lang="en-US" sz="3000" b="1" dirty="0" err="1">
                <a:latin typeface="ML-Aathira" pitchFamily="82" charset="0"/>
              </a:rPr>
              <a:t>Xsb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Xr</a:t>
            </a:r>
            <a:r>
              <a:rPr lang="en-US" sz="3000" b="1" dirty="0">
                <a:latin typeface="ML-Aathira" pitchFamily="82" charset="0"/>
              </a:rPr>
              <a:t>¡¬]</a:t>
            </a:r>
            <a:r>
              <a:rPr lang="en-US" sz="3000" b="1" dirty="0" err="1">
                <a:latin typeface="ML-Aathira" pitchFamily="82" charset="0"/>
              </a:rPr>
              <a:t>mÀ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Icp</a:t>
            </a:r>
            <a:r>
              <a:rPr lang="en-US" sz="3000" b="1" dirty="0">
                <a:latin typeface="ML-Aathira" pitchFamily="82" charset="0"/>
              </a:rPr>
              <a:t>-Wm\</a:t>
            </a:r>
            <a:r>
              <a:rPr lang="en-US" sz="3000" b="1" dirty="0" err="1">
                <a:latin typeface="ML-Aathira" pitchFamily="82" charset="0"/>
              </a:rPr>
              <a:t>nt</a:t>
            </a:r>
            <a:r>
              <a:rPr lang="en-US" sz="3000" b="1" dirty="0">
                <a:latin typeface="ML-Aathira" pitchFamily="82" charset="0"/>
              </a:rPr>
              <a:t>[</a:t>
            </a:r>
          </a:p>
          <a:p>
            <a:r>
              <a:rPr lang="en-US" sz="3000" b="1" dirty="0" err="1">
                <a:latin typeface="ML-Aathira" pitchFamily="82" charset="0"/>
              </a:rPr>
              <a:t>hnis¶mcm</a:t>
            </a:r>
            <a:r>
              <a:rPr lang="en-US" sz="3000" b="1" dirty="0">
                <a:latin typeface="ML-Aathira" pitchFamily="82" charset="0"/>
              </a:rPr>
              <a:t> a\p-</a:t>
            </a:r>
            <a:r>
              <a:rPr lang="en-US" sz="3000" b="1" dirty="0" err="1">
                <a:latin typeface="ML-Aathira" pitchFamily="82" charset="0"/>
              </a:rPr>
              <a:t>Psc</a:t>
            </a:r>
            <a:r>
              <a:rPr lang="en-US" sz="3000" b="1" dirty="0">
                <a:latin typeface="ML-Aathira" pitchFamily="82" charset="0"/>
              </a:rPr>
              <a:t> A¸-</a:t>
            </a:r>
            <a:r>
              <a:rPr lang="en-US" sz="3000" b="1" dirty="0" err="1">
                <a:latin typeface="ML-Aathira" pitchFamily="82" charset="0"/>
              </a:rPr>
              <a:t>taIn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vX-cm¡n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\µn-</a:t>
            </a:r>
            <a:r>
              <a:rPr lang="en-US" sz="3000" b="1" dirty="0" err="1">
                <a:latin typeface="ML-Aathira" pitchFamily="82" charset="0"/>
              </a:rPr>
              <a:t>tbmsS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hW§p¶p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qPy</a:t>
            </a:r>
            <a:r>
              <a:rPr lang="en-US" sz="3000" b="1" dirty="0">
                <a:latin typeface="ML-Aathira" pitchFamily="82" charset="0"/>
              </a:rPr>
              <a:t>-]m-Z-§Ä</a:t>
            </a:r>
          </a:p>
          <a:p>
            <a:r>
              <a:rPr lang="en-US" sz="3000" b="1" dirty="0" err="1">
                <a:latin typeface="ML-Aathira" pitchFamily="82" charset="0"/>
              </a:rPr>
              <a:t>hni</a:t>
            </a:r>
            <a:r>
              <a:rPr lang="en-US" sz="3000" b="1" dirty="0">
                <a:latin typeface="ML-Aathira" pitchFamily="82" charset="0"/>
              </a:rPr>
              <a:t>-¡p-</a:t>
            </a:r>
            <a:r>
              <a:rPr lang="en-US" sz="3000" b="1" dirty="0" err="1">
                <a:latin typeface="ML-Aathira" pitchFamily="82" charset="0"/>
              </a:rPr>
              <a:t>t¶mÀ</a:t>
            </a:r>
            <a:r>
              <a:rPr lang="en-US" sz="3000" b="1" dirty="0">
                <a:latin typeface="ML-Aathira" pitchFamily="82" charset="0"/>
              </a:rPr>
              <a:t>¡¸ta-Im³</a:t>
            </a: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Tn</a:t>
            </a:r>
            <a:r>
              <a:rPr lang="en-US" sz="3000" b="1" dirty="0">
                <a:latin typeface="ML-Aathira" pitchFamily="82" charset="0"/>
              </a:rPr>
              <a:t>-¸</a:t>
            </a:r>
            <a:r>
              <a:rPr lang="en-US" sz="3000" b="1" dirty="0" err="1">
                <a:latin typeface="ML-Aathira" pitchFamily="82" charset="0"/>
              </a:rPr>
              <a:t>n¡q</a:t>
            </a:r>
            <a:r>
              <a:rPr lang="en-US" sz="3000" b="1" dirty="0">
                <a:latin typeface="ML-Aathira" pitchFamily="82" charset="0"/>
              </a:rPr>
              <a:t> R§-</a:t>
            </a:r>
            <a:r>
              <a:rPr lang="en-US" sz="3000" b="1" dirty="0" err="1">
                <a:latin typeface="ML-Aathira" pitchFamily="82" charset="0"/>
              </a:rPr>
              <a:t>sfbpw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Znhy</a:t>
            </a:r>
            <a:r>
              <a:rPr lang="en-US" sz="3000" b="1" dirty="0">
                <a:latin typeface="ML-Aathira" pitchFamily="82" charset="0"/>
              </a:rPr>
              <a:t>-]m-</a:t>
            </a:r>
            <a:r>
              <a:rPr lang="en-US" sz="3000" b="1" dirty="0" err="1">
                <a:latin typeface="ML-Aathira" pitchFamily="82" charset="0"/>
              </a:rPr>
              <a:t>Xsb¶pw</a:t>
            </a:r>
            <a:r>
              <a:rPr lang="en-US" sz="3000" b="1" dirty="0">
                <a:latin typeface="ML-Aathira" pitchFamily="82" charset="0"/>
              </a:rPr>
              <a:t> ]n´p-SÀ¶n-Sm³.</a:t>
            </a:r>
          </a:p>
        </p:txBody>
      </p:sp>
      <p:pic>
        <p:nvPicPr>
          <p:cNvPr id="6" name="37 Track 3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3733800"/>
            <a:ext cx="304800" cy="304800"/>
          </a:xfrm>
          <a:prstGeom prst="rect">
            <a:avLst/>
          </a:prstGeom>
        </p:spPr>
      </p:pic>
      <p:pic>
        <p:nvPicPr>
          <p:cNvPr id="10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905000"/>
            <a:ext cx="2279650" cy="340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49325"/>
            <a:ext cx="1919054" cy="2327275"/>
          </a:xfrm>
          <a:prstGeom prst="rect">
            <a:avLst/>
          </a:prstGeom>
          <a:noFill/>
        </p:spPr>
      </p:pic>
      <p:pic>
        <p:nvPicPr>
          <p:cNvPr id="9" name="Picture 3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802437" y="601781"/>
            <a:ext cx="1808163" cy="358921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990600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  <a:t/>
            </a:r>
            <a:br>
              <a:rPr lang="en-US" sz="3200" b="1" dirty="0">
                <a:solidFill>
                  <a:srgbClr val="A92784"/>
                </a:solidFill>
                <a:latin typeface="ML-Aathira" pitchFamily="82" charset="0"/>
              </a:rPr>
            </a:br>
            <a:r>
              <a:rPr lang="en-US" sz="3200" b="1" dirty="0">
                <a:latin typeface="ML-Aathira" pitchFamily="82" charset="0"/>
              </a:rPr>
              <a:t>-</a:t>
            </a:r>
            <a:r>
              <a:rPr lang="en-US" sz="3200" b="1" dirty="0" err="1">
                <a:latin typeface="ML-Aathira" pitchFamily="82" charset="0"/>
              </a:rPr>
              <a:t>hni¶phe</a:t>
            </a:r>
            <a:r>
              <a:rPr lang="en-US" sz="3200" b="1" dirty="0">
                <a:latin typeface="ML-Aathira" pitchFamily="82" charset="0"/>
              </a:rPr>
              <a:t>ª P\-§</a:t>
            </a:r>
            <a:r>
              <a:rPr lang="en-US" sz="3200" b="1" dirty="0" err="1">
                <a:latin typeface="ML-Aathira" pitchFamily="82" charset="0"/>
              </a:rPr>
              <a:t>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A¸w</a:t>
            </a:r>
            <a:r>
              <a:rPr lang="en-US" sz="3200" b="1" dirty="0">
                <a:latin typeface="ML-Aathira" pitchFamily="82" charset="0"/>
              </a:rPr>
              <a:t> hÀ²n¸n¨p-\</a:t>
            </a:r>
            <a:r>
              <a:rPr lang="en-US" sz="3200" b="1" dirty="0" err="1">
                <a:latin typeface="ML-Aathira" pitchFamily="82" charset="0"/>
              </a:rPr>
              <a:t>ÂIn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kwXr</a:t>
            </a:r>
            <a:r>
              <a:rPr lang="en-US" sz="3200" b="1" dirty="0">
                <a:latin typeface="ML-Aathira" pitchFamily="82" charset="0"/>
              </a:rPr>
              <a:t>-]</a:t>
            </a:r>
            <a:r>
              <a:rPr lang="en-US" sz="3200" b="1" dirty="0" err="1">
                <a:latin typeface="ML-Aathira" pitchFamily="82" charset="0"/>
              </a:rPr>
              <a:t>vXcm¡nb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Cutim-tb</a:t>
            </a:r>
            <a:r>
              <a:rPr lang="en-US" sz="3200" b="1" dirty="0">
                <a:latin typeface="ML-Aathira" pitchFamily="82" charset="0"/>
              </a:rPr>
              <a:t>, R§-</a:t>
            </a:r>
            <a:r>
              <a:rPr lang="en-US" sz="3200" b="1" dirty="0" err="1">
                <a:latin typeface="ML-Aathira" pitchFamily="82" charset="0"/>
              </a:rPr>
              <a:t>fpsS</a:t>
            </a:r>
            <a:r>
              <a:rPr lang="en-US" sz="3200" b="1" dirty="0">
                <a:latin typeface="ML-Aathira" pitchFamily="82" charset="0"/>
              </a:rPr>
              <a:t/>
            </a:r>
            <a:br>
              <a:rPr lang="en-US" sz="3200" b="1" dirty="0">
                <a:latin typeface="ML-Aathira" pitchFamily="82" charset="0"/>
              </a:rPr>
            </a:br>
            <a:r>
              <a:rPr lang="en-US" sz="3200" b="1" dirty="0" err="1">
                <a:latin typeface="ML-Aathira" pitchFamily="82" charset="0"/>
              </a:rPr>
              <a:t>Bh</a:t>
            </a:r>
            <a:r>
              <a:rPr lang="en-US" sz="3200" b="1" dirty="0">
                <a:latin typeface="ML-Aathira" pitchFamily="82" charset="0"/>
              </a:rPr>
              <a:t>-</a:t>
            </a:r>
            <a:r>
              <a:rPr lang="en-US" sz="3200" b="1" dirty="0" err="1">
                <a:latin typeface="ML-Aathira" pitchFamily="82" charset="0"/>
              </a:rPr>
              <a:t>iy</a:t>
            </a:r>
            <a:r>
              <a:rPr lang="en-US" sz="3200" b="1" dirty="0">
                <a:latin typeface="ML-Aathira" pitchFamily="82" charset="0"/>
              </a:rPr>
              <a:t>-t\-c-§-</a:t>
            </a:r>
            <a:r>
              <a:rPr lang="en-US" sz="3200" b="1" dirty="0" err="1">
                <a:latin typeface="ML-Aathira" pitchFamily="82" charset="0"/>
              </a:rPr>
              <a:t>fnÂ</a:t>
            </a:r>
            <a:r>
              <a:rPr lang="en-US" sz="3200" b="1" dirty="0">
                <a:latin typeface="ML-Aathira" pitchFamily="82" charset="0"/>
              </a:rPr>
              <a:t> R§-</a:t>
            </a:r>
            <a:r>
              <a:rPr lang="en-US" sz="3200" b="1" dirty="0" err="1">
                <a:latin typeface="ML-Aathira" pitchFamily="82" charset="0"/>
              </a:rPr>
              <a:t>sfbpw</a:t>
            </a:r>
            <a:r>
              <a:rPr lang="en-US" sz="3200" b="1" dirty="0">
                <a:latin typeface="ML-Aathira" pitchFamily="82" charset="0"/>
              </a:rPr>
              <a:t/>
            </a:r>
            <a:br>
              <a:rPr lang="en-US" sz="3200" b="1" dirty="0">
                <a:latin typeface="ML-Aathira" pitchFamily="82" charset="0"/>
              </a:rPr>
            </a:br>
            <a:r>
              <a:rPr lang="en-US" sz="3200" b="1" dirty="0" err="1">
                <a:latin typeface="ML-Aathira" pitchFamily="82" charset="0"/>
              </a:rPr>
              <a:t>klm-bn</a:t>
            </a:r>
            <a:r>
              <a:rPr lang="en-US" sz="3200" b="1" dirty="0">
                <a:latin typeface="ML-Aathira" pitchFamily="82" charset="0"/>
              </a:rPr>
              <a:t>-¡-W-</a:t>
            </a:r>
            <a:r>
              <a:rPr lang="en-US" sz="3200" b="1" dirty="0" err="1">
                <a:latin typeface="ML-Aathira" pitchFamily="82" charset="0"/>
              </a:rPr>
              <a:t>ta</a:t>
            </a:r>
            <a:r>
              <a:rPr lang="en-US" sz="3200" b="1" dirty="0">
                <a:latin typeface="ML-Aathira" pitchFamily="82" charset="0"/>
              </a:rPr>
              <a:t>.</a:t>
            </a:r>
            <a:br>
              <a:rPr lang="en-US" sz="3200" b="1" dirty="0">
                <a:latin typeface="ML-Aathira" pitchFamily="82" charset="0"/>
              </a:rPr>
            </a:b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173</Words>
  <Application>Microsoft Office PowerPoint</Application>
  <PresentationFormat>On-screen Show (4:3)</PresentationFormat>
  <Paragraphs>66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c£I\mb  ssZhw kotdm ae-_mÀ k`-bpsS hnizmk  ]cn-io-e\ ]mTm-hen.</vt:lpstr>
      <vt:lpstr>]mTw 13</vt:lpstr>
      <vt:lpstr>Slide 3</vt:lpstr>
      <vt:lpstr>Slide 4</vt:lpstr>
      <vt:lpstr>Slide 5</vt:lpstr>
      <vt:lpstr>Slide 6</vt:lpstr>
      <vt:lpstr>Slide 7</vt:lpstr>
      <vt:lpstr>\ap¡p ]mSmw</vt:lpstr>
      <vt:lpstr>\ap¡p{]mÀ°n¡mw -hni¶pheª P\-§sf A¸w hÀ²n¸n¨p-\ÂIn kwXr-]vXcm¡nb Cutim-tb, R§-fpsS Bh-iy-t\-c-§-fnÂ R§-sfbpw klm-bn-¡-W-ta. </vt:lpstr>
      <vt:lpstr>\ap¡v A\p-I-cn¡mw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251</cp:revision>
  <dcterms:created xsi:type="dcterms:W3CDTF">2012-01-18T04:19:31Z</dcterms:created>
  <dcterms:modified xsi:type="dcterms:W3CDTF">2013-11-12T06:50:35Z</dcterms:modified>
</cp:coreProperties>
</file>